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0" r:id="rId5"/>
    <p:sldId id="292" r:id="rId6"/>
    <p:sldId id="294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A9DB3-439A-4F77-BEF6-FF84F3DFDE1E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D7E12-0859-41C3-9132-0F303DC304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2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82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57C42-7047-D942-B607-D81A56D2083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26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219BA-7A06-9C45-8C43-4A95112E7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EC8566-714F-619F-B035-B87D74849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A6D750-30EF-EBCC-9478-192D0144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94A0C0-69CD-5173-48DB-9F7F191A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E2099B-A821-1C00-23BD-CD58166A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9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B1D2E-4722-672E-5F74-847506B0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2DE45F-BAC0-D88D-240F-2231FA763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FBE1DA-BEF6-5E30-DF63-2A876B8C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C2A01B-BDDC-5DD1-2C94-A769632B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FE981A-9C15-34C5-BCC4-218DB41B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91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06F0C6D-2056-4E84-F573-FB2E45C2B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76C59B-FA26-68F9-C24B-277484F6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79C4D5-B474-AA16-80F6-242D91F1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8687EF-8FB9-B10D-AFC9-94FDF25F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1A1601-C56E-FFD0-E72E-94FA844B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564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322C-43A1-E994-8324-3758E56E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C3825B-EE79-C495-B847-86F7F93DE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210C50-7206-5596-E5AE-17B9F3D9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8E08F6-87AD-5C38-EE38-33DEF34F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4C6E2E-3420-77DF-B7B5-0DDAFD2D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13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0C0DA-4A92-992A-0F20-7EA3E46B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D0FDC7-BCF4-37C6-278C-F420883CF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51A527-01F2-A9E2-240F-53B1EDA2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5FF8A6-5348-CC72-9AA0-25089C4A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50E4B7-8C54-08C1-A8B0-D80B4104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20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4876E-CC6C-A543-35C5-1B18AD36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B217D5-265D-02DE-D461-9BFDE5ED5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5559B9B-3C1A-2BCD-E652-A98A9C3D1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E971D6-DAF7-C2DF-0934-372AF1B9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431D51-17A4-FAF7-0025-B603ADEDD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50C6EC-7D5F-D7EA-5F5A-56D8A24D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9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451CB-266A-BFDD-3FB3-89D2E2666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09F36E-8D52-016C-9762-7BA1A4418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4B7F8B-7100-2FA7-0A6D-EBA5037D6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7F6B78-138D-2F5F-CF7D-49B2B632A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6891F8E-482E-6B80-F9E7-66D9C6B65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4DD852F-31CB-3767-C042-9F135C8E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FBFFC3D-8E70-4FF7-7F08-C8100710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1C88712-911A-FD7B-4EA9-68219014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87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DB772-5C36-E0C0-FD09-99E77B7F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6B8B74F-BBFF-AE95-72FB-20472394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0F44CC3-7972-2FFB-3B76-649F1315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59F540D-AE84-D575-14BA-100D19D3B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4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EE212A1-7D80-CCB8-DF45-DB88FE66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47E1849-69B3-27BC-7E73-DC729191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9C5CBB0-E458-D9BD-F593-4D0C1947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55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B7639-0D37-17D3-1D35-F6C5C187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C97ED7-C493-DDE9-CB65-6C4CFCE9B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F86F18-AD06-F0D8-540F-72A1CBEF1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992295D-FA0F-BBCA-DAEC-D0C0020E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5E2B41-6D8E-B95F-6C91-8EEE5D50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2C4A89-06B3-3D6B-8968-96C2A6E4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00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53111-DAA8-81DA-92FE-BFC59936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DE6C106-D87D-E0A9-F27F-B53A760CB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4BFF2C8-D8CE-52F0-5A8E-4BEF6D8A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579AC2-B05C-4572-63C1-C1B13A541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72FCE3A-9D86-D213-DCEE-59D124D6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16346C-7297-A6E4-6F5C-C40D5641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30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E7E12FA-3B97-E657-50A2-9213CEAC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57C7C1-45E4-3E22-32EA-439D91A17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16BD77-69D9-1FE3-5100-647372D2A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5F556-7D9F-40E1-9077-B5E410FE3362}" type="datetimeFigureOut">
              <a:rPr lang="nl-NL" smtClean="0"/>
              <a:t>03-07-2022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7C1178-34FC-75D9-41C2-43108C5E5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5D5B14-9FB5-C5F6-E392-588EF6902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76AA5-20AF-4D0B-B6CE-F8040E44BF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70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learningapps.org/2285978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4DBAF5-3A99-A847-8FEB-BA880DF22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l-NL" sz="5400"/>
              <a:t>Mens en activiteit les 5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wegende illustraties - Flow Magazine NL">
            <a:extLst>
              <a:ext uri="{FF2B5EF4-FFF2-40B4-BE49-F238E27FC236}">
                <a16:creationId xmlns:a16="http://schemas.microsoft.com/office/drawing/2014/main" id="{CF933A05-837B-3D4B-B283-EFB5AA2B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 r="-1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6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6C812-57A3-9F43-9B17-A8DAB259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nl-NL" dirty="0"/>
              <a:t>Zijn de leerdoelen behaald?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Animatie over diensten bij een beperking van kind of ouder - Ouders Centraal">
            <a:extLst>
              <a:ext uri="{FF2B5EF4-FFF2-40B4-BE49-F238E27FC236}">
                <a16:creationId xmlns:a16="http://schemas.microsoft.com/office/drawing/2014/main" id="{BB049900-E5D8-394F-923E-EFBE8748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2569" y="310686"/>
            <a:ext cx="5977881" cy="330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4DE5FE-3D06-D340-8938-EFE76596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nl-NL" sz="1900"/>
          </a:p>
          <a:p>
            <a:pPr lvl="1"/>
            <a:endParaRPr lang="nl-NL" sz="2000"/>
          </a:p>
          <a:p>
            <a:endParaRPr lang="nl-NL" sz="200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A21AFB3-2129-4E71-9653-C64EE5E3A146}"/>
              </a:ext>
            </a:extLst>
          </p:cNvPr>
          <p:cNvSpPr txBox="1"/>
          <p:nvPr/>
        </p:nvSpPr>
        <p:spPr>
          <a:xfrm>
            <a:off x="434447" y="4194229"/>
            <a:ext cx="1012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Benoem het verschil tussen objectief en subjectief in een gesprek.</a:t>
            </a:r>
          </a:p>
          <a:p>
            <a:r>
              <a:rPr lang="nl-NL" dirty="0"/>
              <a:t>Benoem een voorbeeld van een open en een gesloten vraag.</a:t>
            </a:r>
          </a:p>
          <a:p>
            <a:r>
              <a:rPr lang="nl-NL" dirty="0"/>
              <a:t>Leg uit wat het verschil is tussen verbale en </a:t>
            </a:r>
            <a:r>
              <a:rPr lang="nl-NL"/>
              <a:t>non-verbale communicatie.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563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20E89D-98B2-5D40-9F5B-2AB42B20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nl-NL" sz="5000"/>
              <a:t>Wat gaan we vandaag doen? 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403A0-345B-0847-AF9A-95C683E44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465064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NL" sz="2200"/>
          </a:p>
          <a:p>
            <a:endParaRPr lang="nl-NL" sz="2200"/>
          </a:p>
          <a:p>
            <a:pPr marL="0" indent="0">
              <a:buNone/>
            </a:pPr>
            <a:endParaRPr lang="nl-NL" sz="2200"/>
          </a:p>
        </p:txBody>
      </p:sp>
      <p:pic>
        <p:nvPicPr>
          <p:cNvPr id="3074" name="Picture 2" descr="▷ Agendas &amp; Planners: Bewegende Afbeeldingen, Gifs &amp; Animaties – 100%  GRATIS!">
            <a:extLst>
              <a:ext uri="{FF2B5EF4-FFF2-40B4-BE49-F238E27FC236}">
                <a16:creationId xmlns:a16="http://schemas.microsoft.com/office/drawing/2014/main" id="{C8A2A719-9CBB-2844-AD1E-BD6FE5CB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8835" y="640080"/>
            <a:ext cx="507939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0CB30CC-6EAA-4080-AF29-8409C042016D}"/>
              </a:ext>
            </a:extLst>
          </p:cNvPr>
          <p:cNvSpPr txBox="1"/>
          <p:nvPr/>
        </p:nvSpPr>
        <p:spPr>
          <a:xfrm>
            <a:off x="823771" y="3589048"/>
            <a:ext cx="6010662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>
                <a:cs typeface="Calibri"/>
              </a:rPr>
              <a:t>Leerdoelen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>
                <a:cs typeface="Calibri"/>
              </a:rPr>
              <a:t>Theorie over gespreksvoering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>
                <a:cs typeface="Calibri"/>
              </a:rPr>
              <a:t>Opdracht gespreksvoering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>
                <a:cs typeface="Calibri"/>
              </a:rPr>
              <a:t>Werken aan de eindopdracht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>
                <a:cs typeface="Calibri"/>
              </a:rPr>
              <a:t>Lesdoelen evalueren</a:t>
            </a:r>
          </a:p>
          <a:p>
            <a:pPr algn="l"/>
            <a:endParaRPr lang="nl-N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952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1C574E90-1949-4924-B663-AEA13DB79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46960" cy="385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66C812-57A3-9F43-9B17-A8DAB259D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44" y="710273"/>
            <a:ext cx="4352315" cy="2813320"/>
          </a:xfrm>
        </p:spPr>
        <p:txBody>
          <a:bodyPr>
            <a:normAutofit/>
          </a:bodyPr>
          <a:lstStyle/>
          <a:p>
            <a:r>
              <a:rPr lang="nl-NL" dirty="0"/>
              <a:t>Leerdoelen van vandaag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6484" cy="38546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CF1CD8B-D430-49E7-8630-84152C414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5528" y="73152"/>
            <a:ext cx="1178966" cy="232963"/>
            <a:chOff x="7763256" y="73152"/>
            <a:chExt cx="1178966" cy="232963"/>
          </a:xfrm>
        </p:grpSpPr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1F5B8298-9AB4-45B4-B28E-C8C1A264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100AEF19-4AE6-42BE-81E6-95700DB85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1192B5C1-AE13-49EA-82FD-F3C3BC02A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713612B5-8E9D-4FEF-86B9-52A0FABD8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14FC746D-B820-44A3-B1B3-53B690BC2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8778550A-567F-40F6-A77F-2E2B5017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C28C989E-85FD-4D1C-AF77-82F4B985FD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58FDDCED-5FC6-4B14-A0E2-DF4310ED9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E80E854B-CCEB-4CEF-B465-561C4C872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02BED26F-9C32-4DF8-8739-D89F6F059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CE3B71C9-F500-46F1-8D17-C3EF4DA5F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C14431D0-29B6-473C-B2FD-4661864DA4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D10457BA-9444-4642-861C-78120DD8D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27C95C30-0364-4C32-B686-0C366086A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A0BDEDBA-CA15-41EE-B2C6-8A973B5E6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702B9007-982C-4F69-A443-B07F3BEFD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28596B48-F33B-451E-8C2D-3525B3387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4B493BB9-A171-4B97-B05A-187E03FFA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4">
              <a:extLst>
                <a:ext uri="{FF2B5EF4-FFF2-40B4-BE49-F238E27FC236}">
                  <a16:creationId xmlns:a16="http://schemas.microsoft.com/office/drawing/2014/main" id="{973B8111-A5EB-4EE8-9813-8495336F6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6">
              <a:extLst>
                <a:ext uri="{FF2B5EF4-FFF2-40B4-BE49-F238E27FC236}">
                  <a16:creationId xmlns:a16="http://schemas.microsoft.com/office/drawing/2014/main" id="{6A4F8D39-9886-490F-B7A9-3B2693299A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Animatie over diensten bij een beperking van kind of ouder - Ouders Centraal">
            <a:extLst>
              <a:ext uri="{FF2B5EF4-FFF2-40B4-BE49-F238E27FC236}">
                <a16:creationId xmlns:a16="http://schemas.microsoft.com/office/drawing/2014/main" id="{BB049900-E5D8-394F-923E-EFBE8748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2569" y="310686"/>
            <a:ext cx="5977881" cy="330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4DE5FE-3D06-D340-8938-EFE76596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4099034"/>
            <a:ext cx="10785191" cy="2196771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nl-NL" sz="1900"/>
          </a:p>
          <a:p>
            <a:pPr lvl="1"/>
            <a:endParaRPr lang="nl-NL" sz="2000"/>
          </a:p>
          <a:p>
            <a:endParaRPr lang="nl-NL" sz="200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6492875"/>
            <a:ext cx="12191999" cy="3651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A21AFB3-2129-4E71-9653-C64EE5E3A146}"/>
              </a:ext>
            </a:extLst>
          </p:cNvPr>
          <p:cNvSpPr txBox="1"/>
          <p:nvPr/>
        </p:nvSpPr>
        <p:spPr>
          <a:xfrm>
            <a:off x="434447" y="4194229"/>
            <a:ext cx="1012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Aan het einde van de les kan je benoemen wat het verschil tussen objectief en subjectief is.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 het einde van de les kan je een voorbeeld geven van een open en een gesloten vraag.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 het einde van de les kan je uitleggen van verbaal en non-verbaal is.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373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797A81F-9095-4EAE-8DCA-28249B9D9A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63" b="20052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8355EEA3-4F6F-41E3-A3B8-0AB9FFE2A3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539" r="-1" b="12248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1CAC3C-6325-4AA8-BEE0-19BE5512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/>
          </a:bodyPr>
          <a:lstStyle/>
          <a:p>
            <a:r>
              <a:rPr lang="nl-NL" sz="3400" dirty="0"/>
              <a:t>Verbale en non-verbale communicatie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15CEC2-CD40-4FBE-BEED-5DAE15F63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2611"/>
            <a:ext cx="4832803" cy="3664351"/>
          </a:xfrm>
        </p:spPr>
        <p:txBody>
          <a:bodyPr>
            <a:normAutofit/>
          </a:bodyPr>
          <a:lstStyle/>
          <a:p>
            <a:r>
              <a:rPr lang="nl-NL" sz="2000"/>
              <a:t>Verbale communicatie is de communicatie met woorden. Denk hierbij aan praten en berichtjes sturen naar elkaar</a:t>
            </a:r>
          </a:p>
          <a:p>
            <a:endParaRPr lang="nl-NL" sz="2000"/>
          </a:p>
          <a:p>
            <a:endParaRPr lang="nl-NL" sz="2000"/>
          </a:p>
          <a:p>
            <a:r>
              <a:rPr lang="nl-NL" sz="2000"/>
              <a:t>Non-verbale communicatie is communicatie zonder woorden. </a:t>
            </a:r>
            <a:br>
              <a:rPr lang="nl-NL" sz="2000"/>
            </a:br>
            <a:r>
              <a:rPr lang="nl-NL" sz="2000"/>
              <a:t>Zoals je gezichtsuitdrukking. </a:t>
            </a:r>
          </a:p>
        </p:txBody>
      </p:sp>
    </p:spTree>
    <p:extLst>
      <p:ext uri="{BB962C8B-B14F-4D97-AF65-F5344CB8AC3E}">
        <p14:creationId xmlns:p14="http://schemas.microsoft.com/office/powerpoint/2010/main" val="70102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78DE59-2D58-4171-9B9C-73529E1C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nl-NL"/>
              <a:t>Objectief en subjectief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FB6931-F840-4D80-9E9D-6276D439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nl-NL" sz="2000"/>
              <a:t>Objectief : Zijn de feiten.</a:t>
            </a:r>
            <a:br>
              <a:rPr lang="nl-NL" sz="2000"/>
            </a:br>
            <a:r>
              <a:rPr lang="nl-NL" sz="2000"/>
              <a:t>Voorbeeld: Jan heeft 2 boterhammen gegeten vandaag. </a:t>
            </a:r>
          </a:p>
          <a:p>
            <a:endParaRPr lang="nl-NL" sz="2000"/>
          </a:p>
          <a:p>
            <a:r>
              <a:rPr lang="nl-NL" sz="2000"/>
              <a:t>Subjectief: Is een mening</a:t>
            </a:r>
            <a:br>
              <a:rPr lang="nl-NL" sz="2000"/>
            </a:br>
            <a:r>
              <a:rPr lang="nl-NL" sz="2000"/>
              <a:t>Voorbeeld: Ik vind Mees een gezellige en leuke jongen.  </a:t>
            </a:r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C637FA6C-2336-4F54-87D4-7C735B9DA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734" y="2999752"/>
            <a:ext cx="4935970" cy="236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1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3640E7-1645-477E-9DAB-3DEFADF9A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nl-NL"/>
              <a:t>Wat is objectief en wat is subjectief?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0C8192-EDB4-4C33-B68F-71B0E7364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nl-NL" sz="1900"/>
              <a:t>Herman heeft drie boterhammen gegeten en hij vond ze erg lekker.</a:t>
            </a:r>
          </a:p>
          <a:p>
            <a:endParaRPr lang="nl-NL" sz="1900"/>
          </a:p>
          <a:p>
            <a:r>
              <a:rPr lang="nl-NL" sz="1900"/>
              <a:t>Vandaag heb ik lekker hardgelopen in de frisse buitenlucht</a:t>
            </a:r>
          </a:p>
          <a:p>
            <a:endParaRPr lang="nl-NL" sz="1900"/>
          </a:p>
          <a:p>
            <a:r>
              <a:rPr lang="nl-NL" sz="1900"/>
              <a:t>Morgen ga ik gezellig met een vriendin wat drinken</a:t>
            </a:r>
          </a:p>
          <a:p>
            <a:endParaRPr lang="nl-NL" sz="1900"/>
          </a:p>
          <a:p>
            <a:r>
              <a:rPr lang="nl-NL" sz="1900"/>
              <a:t>Vorige week heb ik drie pakketjes gekocht, in deze pakketjes zaten hele leuke en fleurige kaarsen.</a:t>
            </a:r>
          </a:p>
        </p:txBody>
      </p:sp>
      <p:pic>
        <p:nvPicPr>
          <p:cNvPr id="7" name="Graphic 6" descr="Fout">
            <a:extLst>
              <a:ext uri="{FF2B5EF4-FFF2-40B4-BE49-F238E27FC236}">
                <a16:creationId xmlns:a16="http://schemas.microsoft.com/office/drawing/2014/main" id="{BCF88300-83FC-4686-8E2B-120D2329C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93141" y="2191807"/>
            <a:ext cx="3985156" cy="39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2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AA3D5-AB9C-4B35-A02A-B8A2E4A64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4100"/>
              <a:t>Open en gesloten vragen?	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9D8D6E-C873-4431-8F73-A17ACEEBE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000"/>
              <a:t>Wat is een gesloten vraag? Kan je een voorbeeld geven?</a:t>
            </a:r>
          </a:p>
          <a:p>
            <a:pPr marL="0" indent="0">
              <a:buNone/>
            </a:pPr>
            <a:r>
              <a:rPr lang="nl-NL" sz="2000"/>
              <a:t>Een gesloten vraag is een vraag waarbij er vaak maar een kort antwoord kan worden gegeven.</a:t>
            </a:r>
            <a:br>
              <a:rPr lang="nl-NL" sz="2000"/>
            </a:br>
            <a:r>
              <a:rPr lang="nl-NL" sz="2000"/>
              <a:t>Voorbeeld: Heb je lekker geslapen?</a:t>
            </a:r>
          </a:p>
          <a:p>
            <a:endParaRPr lang="nl-NL" sz="2000"/>
          </a:p>
          <a:p>
            <a:endParaRPr lang="nl-NL" sz="2000"/>
          </a:p>
          <a:p>
            <a:r>
              <a:rPr lang="nl-NL" sz="2000"/>
              <a:t>Wat is een open vraag? Kan je een voorbeeld geven?</a:t>
            </a:r>
          </a:p>
          <a:p>
            <a:pPr marL="0" indent="0">
              <a:buNone/>
            </a:pPr>
            <a:r>
              <a:rPr lang="nl-NL" sz="2000"/>
              <a:t>Een openvraag is een vraag waar je een lang antwoord op kan geven.</a:t>
            </a:r>
            <a:br>
              <a:rPr lang="nl-NL" sz="2000"/>
            </a:br>
            <a:r>
              <a:rPr lang="nl-NL" sz="2000"/>
              <a:t>Voorbeeld: Waarom heb je dit gedaan?</a:t>
            </a:r>
          </a:p>
        </p:txBody>
      </p:sp>
      <p:pic>
        <p:nvPicPr>
          <p:cNvPr id="19" name="Picture 18" descr="Vraagteken op een groene pastelkleurige achtergrond">
            <a:extLst>
              <a:ext uri="{FF2B5EF4-FFF2-40B4-BE49-F238E27FC236}">
                <a16:creationId xmlns:a16="http://schemas.microsoft.com/office/drawing/2014/main" id="{E6CC2142-0753-4B6C-8A2F-55A4BED157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48" r="465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589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663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7EC8B-9959-4F19-9B3D-25404FB3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4100"/>
              <a:t>Opdracht objectief &amp;subjectief + open &amp; gesloten 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578754-B745-45B7-A8AF-631D3FB56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000">
                <a:hlinkClick r:id="rId2"/>
              </a:rPr>
              <a:t>https://learningapps.org/22859789</a:t>
            </a:r>
            <a:endParaRPr lang="nl-NL" sz="2000"/>
          </a:p>
          <a:p>
            <a:endParaRPr lang="nl-NL" sz="2000"/>
          </a:p>
        </p:txBody>
      </p:sp>
      <p:pic>
        <p:nvPicPr>
          <p:cNvPr id="11" name="Picture 4" descr="Doolhof">
            <a:extLst>
              <a:ext uri="{FF2B5EF4-FFF2-40B4-BE49-F238E27FC236}">
                <a16:creationId xmlns:a16="http://schemas.microsoft.com/office/drawing/2014/main" id="{D7CDC48B-C4E5-44C6-9821-B723A86D08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80" r="3050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2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7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E7B55FE-E301-7F55-0818-991DF58F9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nl-NL" sz="4800"/>
              <a:t>Koppeling met het beroepenveld </a:t>
            </a:r>
          </a:p>
        </p:txBody>
      </p:sp>
      <p:sp>
        <p:nvSpPr>
          <p:cNvPr id="23" name="Tijdelijke aanduiding voor inhoud 2">
            <a:extLst>
              <a:ext uri="{FF2B5EF4-FFF2-40B4-BE49-F238E27FC236}">
                <a16:creationId xmlns:a16="http://schemas.microsoft.com/office/drawing/2014/main" id="{D5292848-7D1F-90F9-D719-0D8959123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nl-NL" sz="2400"/>
              <a:t>Bedenk samen met je buurman of buurvrouw een gespreksonderwerp.</a:t>
            </a:r>
          </a:p>
          <a:p>
            <a:r>
              <a:rPr lang="nl-NL" sz="2400"/>
              <a:t>Vorm een groepje van drie personen met je klasgenoten.</a:t>
            </a:r>
          </a:p>
          <a:p>
            <a:r>
              <a:rPr lang="nl-NL" sz="2400"/>
              <a:t>Twee van de groep voeren een gesprek van ongeveer 5 minuten, het derde persoon observeert.</a:t>
            </a:r>
          </a:p>
          <a:p>
            <a:r>
              <a:rPr lang="nl-NL" sz="2400"/>
              <a:t>Zorg er voor dat iedereen alle rollen een keer heeft vervuld.</a:t>
            </a:r>
          </a:p>
          <a:p>
            <a:r>
              <a:rPr lang="nl-NL" sz="2400"/>
              <a:t>De observator schrijft op wat opvalt in het gesprek.</a:t>
            </a:r>
          </a:p>
          <a:p>
            <a:r>
              <a:rPr lang="nl-NL" sz="2400"/>
              <a:t>De gespreksvoerder probeert zoveel mogelijk open vragen te stellen.</a:t>
            </a:r>
          </a:p>
        </p:txBody>
      </p:sp>
      <p:cxnSp>
        <p:nvCxnSpPr>
          <p:cNvPr id="24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3325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E05010272424683514F467170418B" ma:contentTypeVersion="4" ma:contentTypeDescription="Een nieuw document maken." ma:contentTypeScope="" ma:versionID="6570091355c28ecf7982d515e1cb0aec">
  <xsd:schema xmlns:xsd="http://www.w3.org/2001/XMLSchema" xmlns:xs="http://www.w3.org/2001/XMLSchema" xmlns:p="http://schemas.microsoft.com/office/2006/metadata/properties" xmlns:ns2="0966f26c-5ddc-450c-8d13-046ee4c7750f" xmlns:ns3="697a20f0-c21d-494f-841b-21d6f4c8023b" targetNamespace="http://schemas.microsoft.com/office/2006/metadata/properties" ma:root="true" ma:fieldsID="cba4b9f23f2aab385b34fee15b68b755" ns2:_="" ns3:_="">
    <xsd:import namespace="0966f26c-5ddc-450c-8d13-046ee4c7750f"/>
    <xsd:import namespace="697a20f0-c21d-494f-841b-21d6f4c80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6f26c-5ddc-450c-8d13-046ee4c775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a20f0-c21d-494f-841b-21d6f4c80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818FBD-B6D2-4688-A718-F904A895337E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97a20f0-c21d-494f-841b-21d6f4c8023b"/>
    <ds:schemaRef ds:uri="0966f26c-5ddc-450c-8d13-046ee4c7750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4FBC229-45D8-444E-92D8-199DC741FA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CC193E-393C-4ADA-B117-A4F5F92E07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6f26c-5ddc-450c-8d13-046ee4c7750f"/>
    <ds:schemaRef ds:uri="697a20f0-c21d-494f-841b-21d6f4c80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36377b7-70c4-4493-a338-095918d327e9}" enabled="0" method="" siteId="{e36377b7-70c4-4493-a338-095918d327e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412</Words>
  <Application>Microsoft Macintosh PowerPoint</Application>
  <PresentationFormat>Breedbeeld</PresentationFormat>
  <Paragraphs>53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Mens en activiteit les 5</vt:lpstr>
      <vt:lpstr>Wat gaan we vandaag doen? </vt:lpstr>
      <vt:lpstr>Leerdoelen van vandaag </vt:lpstr>
      <vt:lpstr>Verbale en non-verbale communicatie </vt:lpstr>
      <vt:lpstr>Objectief en subjectief</vt:lpstr>
      <vt:lpstr>Wat is objectief en wat is subjectief?</vt:lpstr>
      <vt:lpstr>Open en gesloten vragen?  </vt:lpstr>
      <vt:lpstr>Opdracht objectief &amp;subjectief + open &amp; gesloten vragen</vt:lpstr>
      <vt:lpstr>Koppeling met het beroepenveld </vt:lpstr>
      <vt:lpstr>Zijn de leerdoelen behaald?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 en activiteit les 5</dc:title>
  <dc:creator>jannie van den berg</dc:creator>
  <cp:lastModifiedBy>Lieke Bokma</cp:lastModifiedBy>
  <cp:revision>1</cp:revision>
  <dcterms:created xsi:type="dcterms:W3CDTF">2022-05-30T13:30:10Z</dcterms:created>
  <dcterms:modified xsi:type="dcterms:W3CDTF">2022-07-03T17:43:39Z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0x0101006DDE05010272424683514F467170418B</vt:lpwstr>
  </property>
</Properties>
</file>